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72EB7D-5B78-4B3A-8C72-F95A942A1603}" type="datetimeFigureOut">
              <a:rPr lang="ca-ES" smtClean="0"/>
              <a:t>08/04/2011</a:t>
            </a:fld>
            <a:endParaRPr lang="ca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6F12AF-D599-4965-8128-BEBF3E7D38E9}" type="slidenum">
              <a:rPr lang="ca-ES" smtClean="0"/>
              <a:t>‹Nº›</a:t>
            </a:fld>
            <a:endParaRPr lang="ca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a-ES" sz="9600" b="1" dirty="0" smtClean="0">
                <a:latin typeface="Algerian" pitchFamily="82" charset="0"/>
              </a:rPr>
              <a:t>U2</a:t>
            </a:r>
            <a:endParaRPr lang="ca-ES" sz="9600" b="1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a-ES" b="1" i="1" dirty="0" smtClean="0"/>
              <a:t>Nahum Tapia.</a:t>
            </a:r>
            <a:endParaRPr lang="ca-ES" b="1" i="1" dirty="0"/>
          </a:p>
        </p:txBody>
      </p:sp>
    </p:spTree>
    <p:extLst>
      <p:ext uri="{BB962C8B-B14F-4D97-AF65-F5344CB8AC3E}">
        <p14:creationId xmlns:p14="http://schemas.microsoft.com/office/powerpoint/2010/main" val="38353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sz="2900" dirty="0"/>
              <a:t> En octubre de 1976, un jovencito de apenas 15 años llamado Larry Mullen puso un anuncio en el periódico mural de su escuela convocando a muchachos de su edad para formar un grupo musical. Desde los 10 años se había aficionado a tocar la batería, y a instancias de sus padres se decidió a formar un grupo, pues como le decían, "tamborileando solo en casa jamás podría llegar a nada".</a:t>
            </a:r>
          </a:p>
          <a:p>
            <a:endParaRPr lang="es-ES" sz="2900" dirty="0"/>
          </a:p>
          <a:p>
            <a:r>
              <a:rPr lang="es-ES" sz="2900" dirty="0"/>
              <a:t>    Durante la mañana del sábado siguiente, el pequeño Larry se dedicó a seleccionar a su futura banda de entre la considerable cantidad de chicos interesados en su anuncio y que habían llenado la cocina de su casa. Escogió a tres de ellos: David Evans, que podía tocar la guitarra; Paul </a:t>
            </a:r>
            <a:r>
              <a:rPr lang="es-ES" sz="2900" dirty="0" err="1"/>
              <a:t>Hewson</a:t>
            </a:r>
            <a:r>
              <a:rPr lang="es-ES" sz="2900" dirty="0"/>
              <a:t>, quien según recuerda Larry "trató de tocar la guitarra pero no pudo muy bien; después quiso cantar y tampoco pudo muy bien. Pero tenía una personalidad tan carismática que lo acepté y de inmediato tomó el liderazgo. Yo fui el líder de la banda sólo los primeros cinco minutos".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5529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692696"/>
            <a:ext cx="7772400" cy="5688632"/>
          </a:xfrm>
        </p:spPr>
        <p:txBody>
          <a:bodyPr>
            <a:normAutofit lnSpcReduction="10000"/>
          </a:bodyPr>
          <a:lstStyle/>
          <a:p>
            <a:r>
              <a:rPr lang="es-ES" dirty="0"/>
              <a:t> </a:t>
            </a:r>
            <a:r>
              <a:rPr lang="es-ES" sz="2800" dirty="0"/>
              <a:t>Por último se integró al grupo un alocado jovencito con copete de grandes rizos rubios y vestido con una larga gabardina y botas hasta las rodillas. Adam Clayton tenía ya algo de experiencia como bajista en grupillos locales y hablaba con los términos de todo un experto, lo cual impactó a los demás, aunque poco después se darían cuenta que en realidad no sabía nada de música. Adam fue el único que a partir de ese día vio la banda como su futuro y soñaba que serían "más grandes que los Beatles", a diferencia de los otros tres chicos, para quienes formar el grupo significaba, según palabras de David, "hacer algo divertido los miércoles en la noche".</a:t>
            </a:r>
            <a:endParaRPr lang="ca-ES" sz="2800" dirty="0"/>
          </a:p>
        </p:txBody>
      </p:sp>
    </p:spTree>
    <p:extLst>
      <p:ext uri="{BB962C8B-B14F-4D97-AF65-F5344CB8AC3E}">
        <p14:creationId xmlns:p14="http://schemas.microsoft.com/office/powerpoint/2010/main" val="328961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Esta es una </a:t>
            </a:r>
            <a:r>
              <a:rPr lang="ca-ES" dirty="0" err="1" smtClean="0"/>
              <a:t>imagen</a:t>
            </a:r>
            <a:r>
              <a:rPr lang="ca-ES" dirty="0"/>
              <a:t> </a:t>
            </a:r>
            <a:r>
              <a:rPr lang="ca-ES" dirty="0" smtClean="0"/>
              <a:t>de U2.</a:t>
            </a:r>
            <a:endParaRPr lang="ca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7704856" cy="432048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6268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330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Flujo</vt:lpstr>
      <vt:lpstr>U2</vt:lpstr>
      <vt:lpstr>Presentación de PowerPoint</vt:lpstr>
      <vt:lpstr>Presentación de PowerPoint</vt:lpstr>
      <vt:lpstr>Esta es una imagen de U2.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alumne</dc:creator>
  <cp:lastModifiedBy>alumne</cp:lastModifiedBy>
  <cp:revision>3</cp:revision>
  <dcterms:created xsi:type="dcterms:W3CDTF">2011-04-08T10:25:57Z</dcterms:created>
  <dcterms:modified xsi:type="dcterms:W3CDTF">2011-04-08T10:54:12Z</dcterms:modified>
</cp:coreProperties>
</file>